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8" r:id="rId2"/>
    <p:sldId id="257" r:id="rId3"/>
    <p:sldId id="276" r:id="rId4"/>
    <p:sldId id="278" r:id="rId5"/>
    <p:sldId id="277" r:id="rId6"/>
    <p:sldId id="259" r:id="rId7"/>
    <p:sldId id="260" r:id="rId8"/>
    <p:sldId id="256" r:id="rId9"/>
    <p:sldId id="261" r:id="rId10"/>
    <p:sldId id="266" r:id="rId11"/>
    <p:sldId id="268" r:id="rId12"/>
    <p:sldId id="270" r:id="rId13"/>
    <p:sldId id="271" r:id="rId14"/>
    <p:sldId id="269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3" autoAdjust="0"/>
  </p:normalViewPr>
  <p:slideViewPr>
    <p:cSldViewPr>
      <p:cViewPr varScale="1">
        <p:scale>
          <a:sx n="80" d="100"/>
          <a:sy n="80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7AE96-297F-4BEC-BB8F-265ADF15DCD1}" type="datetimeFigureOut">
              <a:rPr lang="en-US" smtClean="0"/>
              <a:t>12/17/2013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0165C-CC9E-4E87-BAB0-15D332C3B1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6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0165C-CC9E-4E87-BAB0-15D332C3B1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39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0165C-CC9E-4E87-BAB0-15D332C3B1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11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0165C-CC9E-4E87-BAB0-15D332C3B1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0165C-CC9E-4E87-BAB0-15D332C3B1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E0165C-CC9E-4E87-BAB0-15D332C3B1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54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3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9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6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5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2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7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36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90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00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1"/>
            <a:ext cx="672026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0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উপস্থাপনায়ঃ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মোস্তফা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হোছাইন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প্রদর্শক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marL="0" indent="0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মুসলিম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ময়মনসিংহ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410200" y="1600200"/>
            <a:ext cx="3276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অধ্যায়ঃ২য়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42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fferent Between Distance and Displacement.wmv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52400"/>
            <a:ext cx="8839200" cy="5257800"/>
          </a:xfrm>
        </p:spPr>
      </p:pic>
    </p:spTree>
    <p:extLst>
      <p:ext uri="{BB962C8B-B14F-4D97-AF65-F5344CB8AC3E}">
        <p14:creationId xmlns:p14="http://schemas.microsoft.com/office/powerpoint/2010/main" val="338808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দেখেছ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19200" y="1600200"/>
            <a:ext cx="6553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অভি</a:t>
            </a:r>
            <a:r>
              <a:rPr lang="en-US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গেট</a:t>
            </a:r>
            <a:r>
              <a:rPr lang="en-US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100m </a:t>
            </a:r>
            <a:r>
              <a:rPr lang="en-US" sz="3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দূরে</a:t>
            </a:r>
            <a:r>
              <a:rPr lang="en-US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গছে</a:t>
            </a:r>
            <a:r>
              <a:rPr lang="en-US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0" indent="0">
              <a:buNone/>
            </a:pP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সুমন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গেট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১০০m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পশ্চিমে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গেছে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খুজে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08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66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5029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দ্রুতি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6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371600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143000"/>
            <a:ext cx="6400800" cy="55626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১।দূরত্ব ও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সরণের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l"/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২।দূরত্ব ও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সরণের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তুলনামূলক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l"/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।দ্রুতির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দ্রুতি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l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48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743200" y="3200400"/>
            <a:ext cx="3733800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2590800" y="3034285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2057400" y="24384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72200" y="244580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276600" y="518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6m</a:t>
            </a:r>
            <a:endParaRPr lang="en-US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1676400" y="3675598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3m</a:t>
            </a:r>
            <a:endParaRPr lang="en-US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6629400" y="3675598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3m</a:t>
            </a:r>
            <a:endParaRPr lang="en-US" sz="2800" dirty="0"/>
          </a:p>
        </p:txBody>
      </p:sp>
      <p:sp>
        <p:nvSpPr>
          <p:cNvPr id="62" name="TextBox 61"/>
          <p:cNvSpPr txBox="1"/>
          <p:nvPr/>
        </p:nvSpPr>
        <p:spPr>
          <a:xfrm>
            <a:off x="2411290" y="4858434"/>
            <a:ext cx="1162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63" name="TextBox 62"/>
          <p:cNvSpPr txBox="1"/>
          <p:nvPr/>
        </p:nvSpPr>
        <p:spPr>
          <a:xfrm>
            <a:off x="6172200" y="485843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C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438400" y="5627496"/>
            <a:ext cx="4514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3" name="Oval 2"/>
          <p:cNvSpPr/>
          <p:nvPr/>
        </p:nvSpPr>
        <p:spPr>
          <a:xfrm>
            <a:off x="7315200" y="327221"/>
            <a:ext cx="1676400" cy="1606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সরণ</a:t>
            </a:r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6m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190500" y="298966"/>
            <a:ext cx="1638300" cy="1606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7030A0"/>
                </a:solidFill>
              </a:rPr>
              <a:t>12m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8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3 0.01273 0.00174 0.02592 -0.00156 0.03842 C -0.00729 0.0875 -0.00451 0.06042 -0.00451 0.16759 C -0.00451 0.18866 -0.01562 0.22801 0 0.23032 C 0.0125 0.23217 0.02517 0.23194 0.03785 0.23241 C 0.0934 0.23403 0.20451 0.23634 0.20451 0.23634 C 0.23351 0.23935 0.26233 0.23472 0.29097 0.23426 C 0.32778 0.23356 0.36476 0.23426 0.40139 0.23426 C 0.40399 0.22292 0.40556 0.20046 0.41372 0.18981 C 0.4125 0.17731 0.41042 0.16713 0.40764 0.15555 C 0.40885 0.125 0.41042 0.09467 0.41372 0.06458 C 0.4125 0.0412 0.40903 0.01736 0.40903 -0.00602 " pathEditMode="relative" ptsTypes="fffffffffffA">
                                      <p:cBhvr>
                                        <p:cTn id="6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8" grpId="0" animBg="1"/>
      <p:bldP spid="50" grpId="0" animBg="1"/>
      <p:bldP spid="50" grpId="1" animBg="1"/>
      <p:bldP spid="51" grpId="0"/>
      <p:bldP spid="53" grpId="0"/>
      <p:bldP spid="58" grpId="0"/>
      <p:bldP spid="59" grpId="0"/>
      <p:bldP spid="60" grpId="0"/>
      <p:bldP spid="62" grpId="0"/>
      <p:bldP spid="63" grpId="0"/>
      <p:bldP spid="64" grpId="0"/>
      <p:bldP spid="3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ight Triangle 21"/>
          <p:cNvSpPr/>
          <p:nvPr/>
        </p:nvSpPr>
        <p:spPr>
          <a:xfrm>
            <a:off x="2362200" y="1066800"/>
            <a:ext cx="3886200" cy="3429000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88390" y="415567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943708" y="4336242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10200" y="4617843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3" name="Oval 2"/>
          <p:cNvSpPr/>
          <p:nvPr/>
        </p:nvSpPr>
        <p:spPr>
          <a:xfrm>
            <a:off x="2259890" y="932305"/>
            <a:ext cx="304800" cy="3231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flipH="1">
            <a:off x="1157333" y="2518320"/>
            <a:ext cx="10205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dirty="0">
                <a:solidFill>
                  <a:prstClr val="black"/>
                </a:solidFill>
              </a:rPr>
              <a:t>4m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4345033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3m</a:t>
            </a:r>
            <a:endParaRPr lang="en-US" sz="4800" dirty="0"/>
          </a:p>
        </p:txBody>
      </p:sp>
      <p:sp>
        <p:nvSpPr>
          <p:cNvPr id="9" name="Oval 8"/>
          <p:cNvSpPr/>
          <p:nvPr/>
        </p:nvSpPr>
        <p:spPr>
          <a:xfrm>
            <a:off x="7086600" y="738732"/>
            <a:ext cx="1524000" cy="15472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67600" y="2140526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92D050"/>
                </a:solidFill>
              </a:rPr>
              <a:t>5m</a:t>
            </a:r>
            <a:endParaRPr lang="en-US" sz="4400" dirty="0">
              <a:solidFill>
                <a:srgbClr val="92D05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279068" y="3109598"/>
            <a:ext cx="1483931" cy="15428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58100" y="4617843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</a:rPr>
              <a:t>7m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7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25 0.02708 0.00087 0.0544 -0.00313 0.08078 C -0.00521 0.26736 -0.00469 0.17778 -0.00469 0.34953 C 0.00729 0.39583 -0.00278 0.35278 0 0.46875 C 0.00017 0.47615 0.00174 0.49074 0.00295 0.49097 C 0.01233 0.49352 0.02222 0.49213 0.03177 0.49282 C 0.09323 0.50347 0.16753 0.49838 0.22413 0.49907 C 0.26996 0.50092 0.31302 0.50069 0.35903 0.49907 C 0.37552 0.49537 0.38715 0.4956 0.40451 0.49699 C 0.42969 0.4949 0.42483 0.5044 0.43021 0.49097 " pathEditMode="relative" ptsTypes="fffffffffA">
                                      <p:cBhvr>
                                        <p:cTn id="4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/>
      <p:bldP spid="5" grpId="0"/>
      <p:bldP spid="6" grpId="0"/>
      <p:bldP spid="3" grpId="0" animBg="1"/>
      <p:bldP spid="3" grpId="1" animBg="1"/>
      <p:bldP spid="7" grpId="0"/>
      <p:bldP spid="8" grpId="0"/>
      <p:bldP spid="9" grpId="0" animBg="1"/>
      <p:bldP spid="10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Elbow Connector 2"/>
          <p:cNvCxnSpPr/>
          <p:nvPr/>
        </p:nvCxnSpPr>
        <p:spPr>
          <a:xfrm>
            <a:off x="1600200" y="1371600"/>
            <a:ext cx="5257800" cy="3048000"/>
          </a:xfrm>
          <a:prstGeom prst="bentConnector3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447800" y="1219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27018" y="449759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2845" y="5406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B</a:t>
            </a:r>
            <a:endParaRPr lang="en-US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62846" y="4454236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</a:t>
            </a:r>
            <a:endParaRPr lang="en-US" sz="4400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4461676"/>
            <a:ext cx="99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D</a:t>
            </a:r>
            <a:endParaRPr lang="en-US" sz="4400" dirty="0"/>
          </a:p>
        </p:txBody>
      </p:sp>
      <p:sp>
        <p:nvSpPr>
          <p:cNvPr id="17" name="TextBox 16"/>
          <p:cNvSpPr txBox="1"/>
          <p:nvPr/>
        </p:nvSpPr>
        <p:spPr>
          <a:xfrm>
            <a:off x="2667000" y="540603"/>
            <a:ext cx="83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2m</a:t>
            </a:r>
          </a:p>
          <a:p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4443845" y="2057400"/>
            <a:ext cx="1118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4m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4824845" y="4724400"/>
            <a:ext cx="737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1m</a:t>
            </a:r>
            <a:endParaRPr lang="en-US" sz="3200" dirty="0"/>
          </a:p>
        </p:txBody>
      </p:sp>
      <p:sp>
        <p:nvSpPr>
          <p:cNvPr id="21" name="Oval 20"/>
          <p:cNvSpPr/>
          <p:nvPr/>
        </p:nvSpPr>
        <p:spPr>
          <a:xfrm>
            <a:off x="7353300" y="218489"/>
            <a:ext cx="1676400" cy="1721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সরন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89273" y="2057399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5m</a:t>
            </a:r>
            <a:endParaRPr lang="en-US" sz="3200" dirty="0">
              <a:solidFill>
                <a:srgbClr val="C0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600200" y="1371600"/>
            <a:ext cx="4114800" cy="304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928254" y="3194914"/>
            <a:ext cx="18288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5064" y="5202895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7m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69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87 0.00301 -0.00382 0.0088 0.00138 0.01019 C 0.00295 0.01065 0.00451 0.00856 0.00607 0.0081 C 0.0085 0.00718 0.01111 0.00648 0.01354 0.00602 C 0.03402 0.00162 0.01857 0.00602 0.03177 0.00208 C 0.0802 0.00556 0.12083 0.00694 0.17274 0.0081 C 0.20625 0.01088 0.23923 0.0081 0.27274 0.0081 C 0.27482 0.0088 0.27725 0.00833 0.27882 0.01019 C 0.28211 0.01366 0.28142 0.03287 0.28333 0.04051 C 0.28038 0.19468 0.27673 0.23912 0.28177 0.44444 C 0.28177 0.44722 0.28576 0.44653 0.28784 0.44653 C 0.31614 0.44769 0.34444 0.44769 0.37274 0.44838 C 0.37309 0.44838 0.42187 0.44444 0.44079 0.44444 " pathEditMode="relative" ptsTypes="ffffffffffffA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 animBg="1"/>
      <p:bldP spid="22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30682" y="1066798"/>
            <a:ext cx="3124200" cy="3124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343400" y="210234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2209800" y="2213401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B</a:t>
            </a:r>
            <a:endParaRPr lang="en-US" sz="4800" dirty="0"/>
          </a:p>
        </p:txBody>
      </p:sp>
      <p:sp>
        <p:nvSpPr>
          <p:cNvPr id="19" name="TextBox 18"/>
          <p:cNvSpPr txBox="1"/>
          <p:nvPr/>
        </p:nvSpPr>
        <p:spPr>
          <a:xfrm>
            <a:off x="4343400" y="440077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6477000" y="2371148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</a:t>
            </a:r>
            <a:endParaRPr lang="en-US" sz="40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030682" y="2628900"/>
            <a:ext cx="1636568" cy="571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10" idx="0"/>
          </p:cNvCxnSpPr>
          <p:nvPr/>
        </p:nvCxnSpPr>
        <p:spPr>
          <a:xfrm>
            <a:off x="4592782" y="1066798"/>
            <a:ext cx="72736" cy="1562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419600" y="85656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3048000" y="1066798"/>
            <a:ext cx="1600200" cy="1590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67250" y="2432703"/>
            <a:ext cx="59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</a:t>
            </a:r>
            <a:endParaRPr lang="en-US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4667250" y="1752600"/>
            <a:ext cx="74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7m</a:t>
            </a:r>
            <a:endParaRPr lang="en-US" sz="3200" dirty="0"/>
          </a:p>
        </p:txBody>
      </p:sp>
      <p:sp>
        <p:nvSpPr>
          <p:cNvPr id="27" name="Oval 26"/>
          <p:cNvSpPr/>
          <p:nvPr/>
        </p:nvSpPr>
        <p:spPr>
          <a:xfrm>
            <a:off x="7543800" y="557971"/>
            <a:ext cx="1511588" cy="15115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96200" y="2213401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9.5m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219200" y="4184071"/>
            <a:ext cx="1676402" cy="16764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endParaRPr lang="en-US" sz="40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2100" y="592040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11m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71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597 0.00209 -0.0309 0.00787 -0.04705 0.01019 C -0.05469 0.01343 -0.06215 0.0169 -0.06979 0.02014 C -0.07292 0.0213 -0.07882 0.02431 -0.07882 0.02431 C -0.08264 0.02917 -0.08681 0.02986 -0.09097 0.03426 C -0.09201 0.03542 -0.09271 0.0375 -0.09392 0.03843 C -0.10486 0.04746 -0.09219 0.03264 -0.10313 0.04445 C -0.11007 0.05186 -0.1158 0.06274 -0.12431 0.06667 C -0.12882 0.07315 -0.13247 0.0801 -0.13802 0.08496 C -0.14479 0.09861 -0.14132 0.09375 -0.14705 0.10093 C -0.15052 0.11505 -0.14774 0.11019 -0.15313 0.11713 C -0.15486 0.12408 -0.15608 0.1294 -0.1592 0.13542 C -0.16111 0.14352 -0.16545 0.14954 -0.16823 0.15764 C -0.17379 0.17431 -0.16823 0.16528 -0.17431 0.17385 C -0.17917 0.19885 -0.17882 0.22269 -0.17882 0.24861 " pathEditMode="relative" ptsTypes="ffffffffffffff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  <p:bldP spid="18" grpId="0"/>
      <p:bldP spid="19" grpId="0"/>
      <p:bldP spid="20" grpId="0"/>
      <p:bldP spid="16" grpId="0" animBg="1"/>
      <p:bldP spid="16" grpId="1" animBg="1"/>
      <p:bldP spid="24" grpId="0"/>
      <p:bldP spid="25" grpId="0"/>
      <p:bldP spid="27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30682" y="1066798"/>
            <a:ext cx="3124200" cy="3124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343400" y="210234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2209800" y="2213401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B</a:t>
            </a:r>
            <a:endParaRPr lang="en-US" sz="4800" dirty="0"/>
          </a:p>
        </p:txBody>
      </p:sp>
      <p:sp>
        <p:nvSpPr>
          <p:cNvPr id="19" name="TextBox 18"/>
          <p:cNvSpPr txBox="1"/>
          <p:nvPr/>
        </p:nvSpPr>
        <p:spPr>
          <a:xfrm>
            <a:off x="4343400" y="440077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6477000" y="2371148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</a:t>
            </a:r>
            <a:endParaRPr lang="en-US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4667250" y="2432703"/>
            <a:ext cx="59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</a:t>
            </a:r>
            <a:endParaRPr lang="en-US" sz="3600" dirty="0"/>
          </a:p>
        </p:txBody>
      </p:sp>
      <p:sp>
        <p:nvSpPr>
          <p:cNvPr id="27" name="Oval 26"/>
          <p:cNvSpPr/>
          <p:nvPr/>
        </p:nvSpPr>
        <p:spPr>
          <a:xfrm>
            <a:off x="7543800" y="557971"/>
            <a:ext cx="1511588" cy="15115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2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28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105743" y="4400774"/>
            <a:ext cx="1603460" cy="16034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72400" y="2213401"/>
            <a:ext cx="160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14m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073" y="597961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</a:rPr>
              <a:t>21.98m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297164" y="771180"/>
            <a:ext cx="591235" cy="5912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endCxn id="10" idx="4"/>
          </p:cNvCxnSpPr>
          <p:nvPr/>
        </p:nvCxnSpPr>
        <p:spPr>
          <a:xfrm>
            <a:off x="4592782" y="1066797"/>
            <a:ext cx="0" cy="3124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67250" y="1752600"/>
            <a:ext cx="1123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ব্যাসার্ধ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7m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9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72 4.44444E-6 C -0.01476 -0.0007 -0.01632 -0.00139 -0.01771 -0.00139 C -0.02084 -0.00139 -0.02379 0.00162 -0.02674 0.00208 C -0.03125 0.00277 -0.03594 0.00324 -0.04045 0.00393 C -0.04532 0.00625 -0.04896 0.00972 -0.05365 0.01203 C -0.06198 0.02314 -0.05087 0.00972 -0.06129 0.01759 C -0.06233 0.01828 -0.06285 0.0206 -0.06407 0.02222 C -0.06684 0.02407 -0.07292 0.02615 -0.07292 0.02638 C -0.08038 0.03634 -0.07136 0.02476 -0.08073 0.03171 C -0.09167 0.0405 -0.07483 0.03171 -0.08837 0.03796 C -0.09167 0.04606 -0.09809 0.04907 -0.10452 0.05208 C -0.11545 0.06574 -0.10313 0.05208 -0.11337 0.06018 C -0.11823 0.06365 -0.11754 0.06666 -0.12413 0.0699 C -0.1283 0.07523 -0.13195 0.08194 -0.13594 0.0875 C -0.13785 0.0949 -0.14028 0.09838 -0.14323 0.1037 C -0.14688 0.10925 -0.14723 0.11481 -0.15104 0.1199 C -0.15486 0.13657 -0.14966 0.11666 -0.15556 0.12963 C -0.15764 0.13472 -0.15834 0.14166 -0.15973 0.14768 C -0.1632 0.16018 -0.1665 0.17245 -0.16893 0.18541 C -0.16945 0.19907 -0.16962 0.21342 -0.17049 0.22731 C -0.1717 0.24652 -0.17622 0.27939 -0.16441 0.29467 C -0.16181 0.30555 -0.15973 0.31643 -0.15695 0.32708 C -0.15643 0.32963 -0.15486 0.33101 -0.15382 0.33263 C -0.15348 0.33449 -0.15295 0.33657 -0.15243 0.33888 C -0.15157 0.34236 -0.14861 0.35625 -0.14792 0.35694 C -0.14427 0.35995 -0.14184 0.36273 -0.13907 0.36736 C -0.13264 0.37083 -0.12448 0.37175 -0.11927 0.37893 C -0.11667 0.38263 -0.11927 0.38981 -0.11806 0.39467 C -0.11702 0.39976 -0.11042 0.40347 -0.10747 0.40463 C -0.10434 0.40902 -0.10157 0.41412 -0.09861 0.41851 C -0.09757 0.4206 -0.09705 0.42361 -0.09549 0.425 C -0.09306 0.42708 -0.08976 0.42708 -0.08646 0.42847 C -0.07882 0.43958 -0.07032 0.4405 -0.05973 0.44513 C -0.0375 0.45347 -0.02865 0.45555 -0.00226 0.45555 " pathEditMode="relative" rAng="0" ptsTypes="fffffffffffffffffffffffffffffffffA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  <p:bldP spid="18" grpId="0"/>
      <p:bldP spid="19" grpId="0"/>
      <p:bldP spid="20" grpId="0"/>
      <p:bldP spid="24" grpId="0"/>
      <p:bldP spid="27" grpId="0" animBg="1"/>
      <p:bldP spid="3" grpId="0" animBg="1"/>
      <p:bldP spid="2" grpId="0"/>
      <p:bldP spid="4" grpId="0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30682" y="1066798"/>
            <a:ext cx="3124200" cy="3124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343400" y="210234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4343400" y="440077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6477000" y="2371148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B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620491" y="1066798"/>
            <a:ext cx="27709" cy="1562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419600" y="85656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67250" y="2432703"/>
            <a:ext cx="59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</a:t>
            </a:r>
            <a:endParaRPr lang="en-US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4667250" y="1752600"/>
            <a:ext cx="742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7m</a:t>
            </a:r>
            <a:endParaRPr lang="en-US" sz="3200" dirty="0"/>
          </a:p>
        </p:txBody>
      </p:sp>
      <p:sp>
        <p:nvSpPr>
          <p:cNvPr id="27" name="Oval 26"/>
          <p:cNvSpPr/>
          <p:nvPr/>
        </p:nvSpPr>
        <p:spPr>
          <a:xfrm>
            <a:off x="7543800" y="557971"/>
            <a:ext cx="1511588" cy="15115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2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28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66800" y="4171069"/>
            <a:ext cx="1603460" cy="16034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77200" y="2044987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0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2730" y="59436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43.96m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4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3.33333E-6 C 0.08941 -3.33333E-6 0.16667 0.10116 0.16667 0.22639 C 0.16667 0.35116 0.08941 0.45278 -0.00416 0.45278 C -0.09895 0.45278 -0.175 0.35116 -0.175 0.22639 C -0.175 0.10116 -0.09895 -3.33333E-6 -0.00416 -3.33333E-6 Z " pathEditMode="relative" rAng="0" ptsTypes="fffff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  <p:bldP spid="19" grpId="0"/>
      <p:bldP spid="20" grpId="0"/>
      <p:bldP spid="16" grpId="0" animBg="1"/>
      <p:bldP spid="16" grpId="1" animBg="1"/>
      <p:bldP spid="24" grpId="0"/>
      <p:bldP spid="25" grpId="0"/>
      <p:bldP spid="27" grpId="0" animBg="1"/>
      <p:bldP spid="3" grpId="0" animBg="1"/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57600" y="2057400"/>
            <a:ext cx="19050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দ্রুতি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905000"/>
            <a:ext cx="2590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124200" y="381000"/>
            <a:ext cx="2590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দ্রুতি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0" y="1981200"/>
            <a:ext cx="2590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v=d/t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30636" y="4343400"/>
            <a:ext cx="2590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রাশি</a:t>
            </a:r>
            <a:endParaRPr lang="en-US" sz="32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স্কেলার</a:t>
            </a:r>
            <a:r>
              <a:rPr lang="en-US" sz="32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রাশি</a:t>
            </a:r>
            <a:endParaRPr lang="en-US" sz="32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0327" y="4350327"/>
            <a:ext cx="2590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দ্রুতি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5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সৃজনশীল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ক্রীড়া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প্রতিযোগিতয়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প্রতিযোগী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৩০মিটার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ব্যাসার্ধের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পথে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দৌড়ে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মিনিটে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দেড়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পাক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ঘুরে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ক। </a:t>
            </a:r>
            <a:r>
              <a:rPr lang="en-US" sz="39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3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খ। </a:t>
            </a:r>
            <a:r>
              <a:rPr lang="en-US" sz="39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9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সরণের</a:t>
            </a:r>
            <a:r>
              <a:rPr lang="en-US" sz="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3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গ। </a:t>
            </a:r>
            <a:r>
              <a:rPr lang="en-US" sz="39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প্রতিযোগির</a:t>
            </a:r>
            <a:r>
              <a:rPr lang="en-US" sz="3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3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ঘ।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গতিপথের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900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গাণিতিকভাবে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9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06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কঃ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 ও খ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খঃ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গ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গঃ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ঘ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3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676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সরণের</a:t>
            </a:r>
            <a:r>
              <a:rPr lang="en-US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৩।দ্রুতি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৪।চিত্রে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গাড়ির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দ্রুতি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?  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91000"/>
            <a:ext cx="37909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3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সরণ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দ্রুতির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তুলনামূলক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চার্ট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840761"/>
              </p:ext>
            </p:extLst>
          </p:nvPr>
        </p:nvGraphicFramePr>
        <p:xfrm>
          <a:off x="762000" y="4495800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1600200"/>
                <a:gridCol w="1752600"/>
                <a:gridCol w="1676400"/>
                <a:gridCol w="1752600"/>
              </a:tblGrid>
              <a:tr h="867431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ক্রমিক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নং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তুলনার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বিষয়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দূরত্ব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সরণ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দ্রুতি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1972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সংগা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97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রাশি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52800" y="3801208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নমুনা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ছকঃ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46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057400"/>
            <a:ext cx="8229600" cy="1189038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42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</TotalTime>
  <Words>350</Words>
  <Application>Microsoft Office PowerPoint</Application>
  <PresentationFormat>On-screen Show (4:3)</PresentationFormat>
  <Paragraphs>127</Paragraphs>
  <Slides>18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 </vt:lpstr>
      <vt:lpstr>পরিচিতি</vt:lpstr>
      <vt:lpstr>PowerPoint Presentation</vt:lpstr>
      <vt:lpstr>ভিডিও তে কি দেখেছ ?</vt:lpstr>
      <vt:lpstr>পাঠ শিরোনাম</vt:lpstr>
      <vt:lpstr>শিখন ফল</vt:lpstr>
      <vt:lpstr>উপস্থাপন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PowerPoint Presentation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153</cp:revision>
  <dcterms:created xsi:type="dcterms:W3CDTF">2006-08-16T00:00:00Z</dcterms:created>
  <dcterms:modified xsi:type="dcterms:W3CDTF">2013-12-17T08:09:06Z</dcterms:modified>
</cp:coreProperties>
</file>